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5"/>
  </p:notesMasterIdLst>
  <p:sldIdLst>
    <p:sldId id="256" r:id="rId5"/>
    <p:sldId id="1448944855" r:id="rId6"/>
    <p:sldId id="1448944842" r:id="rId7"/>
    <p:sldId id="1448944847" r:id="rId8"/>
    <p:sldId id="1448944854" r:id="rId9"/>
    <p:sldId id="1448944848" r:id="rId10"/>
    <p:sldId id="1448944849" r:id="rId11"/>
    <p:sldId id="1448944850" r:id="rId12"/>
    <p:sldId id="1448944851" r:id="rId13"/>
    <p:sldId id="259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=""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=""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adaluana.netlify.app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488370" y="425048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Palestrante : LUANA GOMES</a:t>
            </a:r>
            <a:endParaRPr lang="pt-BR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m 8" descr="LOGO LACRE COM AM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733" y="-315310"/>
            <a:ext cx="2802977" cy="280297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7145" y="2144110"/>
            <a:ext cx="8502869" cy="2109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1º Seminário </a:t>
            </a:r>
            <a:r>
              <a:rPr lang="pt-BR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Yduqs</a:t>
            </a: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Wyden</a:t>
            </a: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Núcleo de Inclusão Digital (NID)</a:t>
            </a:r>
          </a:p>
          <a:p>
            <a:pPr defTabSz="265175" hangingPunct="1">
              <a:defRPr sz="2262">
                <a:solidFill>
                  <a:srgbClr val="FFFFFF"/>
                </a:solidFill>
              </a:defRPr>
            </a:pPr>
            <a:endParaRPr lang="pt-BR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defTabSz="265175" hangingPunct="1">
              <a:defRPr sz="2262">
                <a:solidFill>
                  <a:srgbClr val="FFFFFF"/>
                </a:solidFill>
              </a:defRPr>
            </a:pP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Formação Continuada no Uso de Tecnologias Digitais (Tópicos em Informática)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722900" y="402991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bg1"/>
                </a:solidFill>
              </a:rPr>
              <a:t>Obrigado!!!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=""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6224576" y="2483554"/>
            <a:ext cx="2566561" cy="1044325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="" xmlns:a16="http://schemas.microsoft.com/office/drawing/2014/main" id="{C58B852A-A624-BE81-774D-4D07B346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72" y="77368"/>
            <a:ext cx="1452900" cy="1504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upo de pessoas posando para foto em frente a tela de projeção&#10;&#10;Descrição gerada automaticamente com confiança média">
            <a:extLst>
              <a:ext uri="{FF2B5EF4-FFF2-40B4-BE49-F238E27FC236}">
                <a16:creationId xmlns="" xmlns:a16="http://schemas.microsoft.com/office/drawing/2014/main" id="{35DA1AF6-FF40-9773-BB40-CF9526305E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8607"/>
            <a:ext cx="3230626" cy="241489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3" name="Imagem 2" descr="Grupo de pessoas posando para foto em frente a parede azul&#10;&#10;Descrição gerada automaticamente com confiança média">
            <a:extLst>
              <a:ext uri="{FF2B5EF4-FFF2-40B4-BE49-F238E27FC236}">
                <a16:creationId xmlns="" xmlns:a16="http://schemas.microsoft.com/office/drawing/2014/main" id="{44073BD4-FAE5-7379-06EC-CF82A55C3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42" y="1124608"/>
            <a:ext cx="3309527" cy="247387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4" name="Imagem 3" descr="Uma imagem contendo pessoa, no interior, criança, jovem&#10;&#10;Descrição gerada automaticamente">
            <a:extLst>
              <a:ext uri="{FF2B5EF4-FFF2-40B4-BE49-F238E27FC236}">
                <a16:creationId xmlns="" xmlns:a16="http://schemas.microsoft.com/office/drawing/2014/main" id="{AB9F4A50-B42C-5E45-84C3-D90D87C5C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88" y="-52550"/>
            <a:ext cx="2520882" cy="336117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=""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62" y="192873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=""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63" y="185278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9464" t="43957" r="33812" b="1"/>
          <a:stretch/>
        </p:blipFill>
        <p:spPr>
          <a:xfrm>
            <a:off x="7479494" y="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=""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2790" y="525206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=""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5892630" y="726777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NID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=""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1727" y="0"/>
            <a:ext cx="4171908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754" eaLnBrk="1" hangingPunct="1">
              <a:defRPr/>
            </a:pPr>
            <a:r>
              <a:rPr lang="pt-BR" sz="28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AGENDA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0" y="603091"/>
            <a:ext cx="8566006" cy="434477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Introdução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Arquitetura </a:t>
            </a: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de Computador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err="1" smtClean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Podcast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HTML/CSS/JS – Apresentação Criativa – 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Site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2000" b="1" kern="1200" dirty="0" smtClean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Pergunta </a:t>
            </a:r>
            <a:r>
              <a:rPr lang="pt-BR" sz="2000" b="1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da </a:t>
            </a:r>
            <a:r>
              <a:rPr lang="pt-BR" sz="2000" b="1" kern="1200" dirty="0" smtClean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Plateia</a:t>
            </a:r>
            <a:endParaRPr lang="pt-BR" sz="2000" b="1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6440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66233" cy="1067491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361794" y="1422417"/>
            <a:ext cx="3920358" cy="3231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Parabéns e nosso muito obrigado a todos os participantes e idealizadores do Projeto NID, pela participação de forma colaborativa nas atividades, enfatizando sempre a temática da inclusão, e a capacidade de aprendizado de pais e alunos.</a:t>
            </a:r>
          </a:p>
          <a:p>
            <a:pPr algn="just"/>
            <a:endParaRPr lang="pt-BR" sz="2400" dirty="0"/>
          </a:p>
        </p:txBody>
      </p:sp>
      <p:pic>
        <p:nvPicPr>
          <p:cNvPr id="7" name="Imagem 6" descr="Família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08385"/>
            <a:ext cx="4330262" cy="32455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4422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UANA NO COMPUTADOR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82564"/>
            <a:ext cx="2283165" cy="406093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338457" cy="1292772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Arquitetura de Computador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Imagem 3" descr="ARQUITETURA LUANA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5215" y="1395456"/>
            <a:ext cx="4193627" cy="36639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2997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5724" cy="131379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Podcast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endParaRPr lang="pt-BR" sz="2800" dirty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339950" y="2004753"/>
          <a:ext cx="5407690" cy="1652848"/>
        </p:xfrm>
        <a:graphic>
          <a:graphicData uri="http://schemas.openxmlformats.org/presentationml/2006/ole">
            <p:oleObj spid="_x0000_s2051" name="Objeto de Shell de Gerenciador" showAsIcon="1" r:id="rId3" imgW="1433160" imgH="437760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769137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/>
          <a:srcRect l="12993" t="23744" r="15495" b="10046"/>
          <a:stretch>
            <a:fillRect/>
          </a:stretch>
        </p:blipFill>
        <p:spPr bwMode="auto">
          <a:xfrm>
            <a:off x="252240" y="1124606"/>
            <a:ext cx="7840717" cy="400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8324193" cy="127175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HTML/CSS/JS – Apresentação Criativa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9486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66234" cy="1236823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Site – Link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hlinkClick r:id="rId2"/>
              </a:rPr>
              <a:t>Site da Luana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882022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306113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Pergunta da Plateia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=""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1" y="1366135"/>
            <a:ext cx="3745089" cy="3745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5141170" y="1996377"/>
            <a:ext cx="273191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Somente 01 Pergunta</a:t>
            </a:r>
          </a:p>
        </p:txBody>
      </p:sp>
    </p:spTree>
    <p:extLst>
      <p:ext uri="{BB962C8B-B14F-4D97-AF65-F5344CB8AC3E}">
        <p14:creationId xmlns="" xmlns:p14="http://schemas.microsoft.com/office/powerpoint/2010/main" val="2794140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107</Words>
  <Application>Microsoft Office PowerPoint</Application>
  <PresentationFormat>Apresentação na tela (16:9)</PresentationFormat>
  <Paragraphs>29</Paragraphs>
  <Slides>10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2" baseType="lpstr">
      <vt:lpstr>Office Theme</vt:lpstr>
      <vt:lpstr>Objeto de Shell de Gerenciador</vt:lpstr>
      <vt:lpstr>Slide 1</vt:lpstr>
      <vt:lpstr>Slide 2</vt:lpstr>
      <vt:lpstr>Slide 3</vt:lpstr>
      <vt:lpstr>Introdução</vt:lpstr>
      <vt:lpstr>Arquitetura de Computador</vt:lpstr>
      <vt:lpstr>Podcast</vt:lpstr>
      <vt:lpstr>HTML/CSS/JS – Apresentação Criativa</vt:lpstr>
      <vt:lpstr>Site – Link Cloud</vt:lpstr>
      <vt:lpstr>Pergunta da Plateia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Anderson Gomes</cp:lastModifiedBy>
  <cp:revision>234</cp:revision>
  <dcterms:modified xsi:type="dcterms:W3CDTF">2023-12-02T10:24:58Z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